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5715000" type="screen16x10"/>
  <p:notesSz cx="6858000" cy="9144000"/>
  <p:defaultTextStyle>
    <a:defPPr>
      <a:defRPr lang="es-E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33" d="100"/>
          <a:sy n="133" d="100"/>
        </p:scale>
        <p:origin x="3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2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5A0F9-65FB-4298-AE92-C0ECB6B86B73}" type="datetimeFigureOut">
              <a:rPr lang="es-ES" smtClean="0"/>
              <a:t>16/02/2018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8D21B-87AB-4CF2-855C-BCC8E746BE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8410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542" y="935302"/>
            <a:ext cx="4899172" cy="2059568"/>
          </a:xfrm>
        </p:spPr>
        <p:txBody>
          <a:bodyPr anchor="b">
            <a:noAutofit/>
          </a:bodyPr>
          <a:lstStyle>
            <a:lvl1pPr algn="l">
              <a:defRPr sz="40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48542" y="3001697"/>
            <a:ext cx="4899172" cy="1428277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dirty="0" smtClean="0"/>
              <a:t>Haga clic para editar el estilo de subtítulo del patrón</a:t>
            </a:r>
            <a:endParaRPr lang="en-US" dirty="0"/>
          </a:p>
        </p:txBody>
      </p:sp>
      <p:sp>
        <p:nvSpPr>
          <p:cNvPr id="9" name="Rectángulo 8"/>
          <p:cNvSpPr/>
          <p:nvPr userDrawn="1"/>
        </p:nvSpPr>
        <p:spPr>
          <a:xfrm>
            <a:off x="2965392" y="0"/>
            <a:ext cx="68366" cy="5715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 sz="1800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23471" y="4674694"/>
            <a:ext cx="3930815" cy="58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4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926" y="1521354"/>
            <a:ext cx="7700962" cy="362611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Rectángulo 4"/>
          <p:cNvSpPr/>
          <p:nvPr userDrawn="1"/>
        </p:nvSpPr>
        <p:spPr>
          <a:xfrm>
            <a:off x="6858000" y="5259916"/>
            <a:ext cx="1857375" cy="4550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72262" y="5296964"/>
            <a:ext cx="2078831" cy="30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21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5709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96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6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048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5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4388" y="304271"/>
            <a:ext cx="7700962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388" y="1521354"/>
            <a:ext cx="7700962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291" y="5217971"/>
            <a:ext cx="1785064" cy="42901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02455" y="4804728"/>
            <a:ext cx="5348326" cy="91037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4" t="-128" r="-979" b="128"/>
          <a:stretch/>
        </p:blipFill>
        <p:spPr>
          <a:xfrm>
            <a:off x="0" y="0"/>
            <a:ext cx="709574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7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Haga </a:t>
            </a:r>
            <a:r>
              <a:rPr lang="es-ES" dirty="0" err="1" smtClean="0"/>
              <a:t>click</a:t>
            </a:r>
            <a:r>
              <a:rPr lang="es-ES" dirty="0" smtClean="0"/>
              <a:t> para agregar título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Haga </a:t>
            </a:r>
            <a:r>
              <a:rPr lang="es-ES" dirty="0" err="1" smtClean="0"/>
              <a:t>click</a:t>
            </a:r>
            <a:r>
              <a:rPr lang="es-ES" dirty="0" smtClean="0"/>
              <a:t> para agregar subtítulo</a:t>
            </a:r>
            <a:endParaRPr lang="es-ES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164" y="935302"/>
            <a:ext cx="1452472" cy="49896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99" y="4834362"/>
            <a:ext cx="2296101" cy="24163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57023"/>
            <a:ext cx="2976043" cy="155797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/>
          <a:srcRect l="10559" r="9074"/>
          <a:stretch/>
        </p:blipFill>
        <p:spPr>
          <a:xfrm>
            <a:off x="0" y="481500"/>
            <a:ext cx="2959200" cy="42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77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</a:t>
            </a:r>
            <a:r>
              <a:rPr lang="es-ES" dirty="0" err="1"/>
              <a:t>click</a:t>
            </a:r>
            <a:r>
              <a:rPr lang="es-ES" dirty="0"/>
              <a:t> para agregar título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Haga </a:t>
            </a:r>
            <a:r>
              <a:rPr lang="es-ES" dirty="0" err="1"/>
              <a:t>click</a:t>
            </a:r>
            <a:r>
              <a:rPr lang="es-ES" dirty="0"/>
              <a:t> para agregar </a:t>
            </a:r>
            <a:r>
              <a:rPr lang="es-ES" dirty="0" smtClean="0"/>
              <a:t>texto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0379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424783"/>
            <a:ext cx="7886700" cy="1419218"/>
          </a:xfrm>
        </p:spPr>
        <p:txBody>
          <a:bodyPr/>
          <a:lstStyle/>
          <a:p>
            <a:pPr algn="ctr"/>
            <a:r>
              <a:rPr lang="es-ES" dirty="0" smtClean="0"/>
              <a:t>¡Gracias por su atención!</a:t>
            </a:r>
            <a:endParaRPr lang="es-E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3764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1437</TotalTime>
  <Words>26</Words>
  <Application>Microsoft Office PowerPoint</Application>
  <PresentationFormat>Presentación en pantalla (16:10)</PresentationFormat>
  <Paragraphs>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Haga click para agregar título</vt:lpstr>
      <vt:lpstr>Haga click para agregar título</vt:lpstr>
      <vt:lpstr>¡Gracias por su atención!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antonio.nunez</dc:creator>
  <cp:lastModifiedBy>Usuario de Windows</cp:lastModifiedBy>
  <cp:revision>10</cp:revision>
  <dcterms:created xsi:type="dcterms:W3CDTF">2017-06-14T14:33:01Z</dcterms:created>
  <dcterms:modified xsi:type="dcterms:W3CDTF">2018-02-16T09:56:29Z</dcterms:modified>
</cp:coreProperties>
</file>